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3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EE0CF-A1E8-406E-83A5-929220A8EDD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8D351-6247-4312-9A68-A623CC21791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E6FB7-8F4D-4777-920B-E66F4F32590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F8976-F3BF-40DE-BD85-E11D2F0ECAF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C1835-B319-449C-8883-B711E87028C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23724-DFE8-4019-BEC2-BEE1537BC3A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09B8F-1928-438B-BCE6-E5BC9A0A1CC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F7FDA-FEED-4FD2-B08D-22607A03D5B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4E25E-CB47-49BF-BF9A-EB49B0F5F9B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44A64-310F-42D9-BA9B-69B517669E1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50801-3BA1-4284-B185-D96E807982D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79BFA-3177-4366-A08C-4FF54C5404B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F97C865C-639A-4331-89C1-43AA7E42E62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>
            <p:ph/>
          </p:nvPr>
        </p:nvGraphicFramePr>
        <p:xfrm>
          <a:off x="461963" y="274638"/>
          <a:ext cx="8220075" cy="5851525"/>
        </p:xfrm>
        <a:graphic>
          <a:graphicData uri="http://schemas.openxmlformats.org/presentationml/2006/ole">
            <p:oleObj spid="_x0000_s1026" name="Chart" r:id="rId3" imgW="8229600" imgH="5857875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ph/>
          </p:nvPr>
        </p:nvGraphicFramePr>
        <p:xfrm>
          <a:off x="461963" y="274638"/>
          <a:ext cx="8220075" cy="5851525"/>
        </p:xfrm>
        <a:graphic>
          <a:graphicData uri="http://schemas.openxmlformats.org/presentationml/2006/ole">
            <p:oleObj spid="_x0000_s2050" name="Chart" r:id="rId3" imgW="8229600" imgH="5857875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Default Design</vt:lpstr>
      <vt:lpstr>Chart</vt:lpstr>
      <vt:lpstr>Slide 1</vt:lpstr>
      <vt:lpstr>Slide 2</vt:lpstr>
    </vt:vector>
  </TitlesOfParts>
  <Company>University of Guelph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Dwyer</dc:creator>
  <cp:lastModifiedBy>School of Healthcare</cp:lastModifiedBy>
  <cp:revision>7</cp:revision>
  <dcterms:created xsi:type="dcterms:W3CDTF">2008-07-16T19:23:25Z</dcterms:created>
  <dcterms:modified xsi:type="dcterms:W3CDTF">2011-11-01T11:15:08Z</dcterms:modified>
</cp:coreProperties>
</file>